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680" autoAdjust="0"/>
  </p:normalViewPr>
  <p:slideViewPr>
    <p:cSldViewPr>
      <p:cViewPr varScale="1">
        <p:scale>
          <a:sx n="122" d="100"/>
          <a:sy n="122" d="100"/>
        </p:scale>
        <p:origin x="101" y="7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BA23-5655-4B61-BA89-2D61B3A5ABEE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75119-14EA-4C90-B2F6-72EBD5D0F7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9605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75119-14EA-4C90-B2F6-72EBD5D0F7F0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483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75119-14EA-4C90-B2F6-72EBD5D0F7F0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666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842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700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307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8994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698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901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3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3520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524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641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535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5BF4A-769E-497C-A1DD-CB081E784BF5}" type="datetimeFigureOut">
              <a:rPr lang="bg-BG" smtClean="0"/>
              <a:t>18.03.2022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6D9FE-A542-46F5-95A3-E0B67C509FD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06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70">
        <p15:prstTrans prst="pageCurlDouble"/>
      </p:transition>
    </mc:Choice>
    <mc:Fallback xmlns="">
      <p:transition spd="slow" advTm="477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C:\Users\10\Downloads\IMG_14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22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wild-life-in-the-forest-sou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2">
        <p15:prstTrans prst="pageCurlDouble"/>
      </p:transition>
    </mc:Choice>
    <mc:Fallback xmlns="">
      <p:transition spd="slow" advTm="4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buFont typeface="Wingdings" panose="05000000000000000000" pitchFamily="2" charset="2"/>
              <a:buChar char="q"/>
            </a:pPr>
            <a:r>
              <a:rPr lang="bg-BG" i="1" dirty="0">
                <a:solidFill>
                  <a:schemeClr val="accent2">
                    <a:lumMod val="50000"/>
                  </a:schemeClr>
                </a:solidFill>
                <a:effectLst>
                  <a:reflection stA="99000" endPos="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Съдържание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709160"/>
          </a:xfrm>
          <a:pattFill prst="zigZag">
            <a:fgClr>
              <a:srgbClr val="92D050"/>
            </a:fgClr>
            <a:bgClr>
              <a:schemeClr val="bg1"/>
            </a:bgClr>
          </a:pattFill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r>
              <a:rPr lang="bg-BG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Какво е биохумус?</a:t>
            </a:r>
          </a:p>
          <a:p>
            <a:r>
              <a:rPr lang="bg-BG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Видове биохумус</a:t>
            </a:r>
          </a:p>
          <a:p>
            <a:r>
              <a:rPr lang="bg-BG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Ползи от биохумуса</a:t>
            </a:r>
          </a:p>
          <a:p>
            <a:r>
              <a:rPr lang="bg-BG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Приложение на биохумуса</a:t>
            </a:r>
          </a:p>
          <a:p>
            <a:r>
              <a:rPr lang="bg-BG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Сертификати</a:t>
            </a:r>
          </a:p>
          <a:p>
            <a:r>
              <a:rPr lang="bg-BG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Контакти</a:t>
            </a:r>
          </a:p>
          <a:p>
            <a:endParaRPr lang="bg-BG" sz="32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endParaRPr lang="bg-B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57" y="4149080"/>
            <a:ext cx="3276766" cy="21888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45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10">
        <p15:prstTrans prst="pageCurlDouble"/>
      </p:transition>
    </mc:Choice>
    <mc:Fallback xmlns="">
      <p:transition spd="slow" advTm="7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 fontScale="90000"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bg-BG" i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Какво е биохумус?</a:t>
            </a:r>
            <a:br>
              <a:rPr lang="bg-BG" i="1" dirty="0">
                <a:solidFill>
                  <a:schemeClr val="accent2">
                    <a:lumMod val="50000"/>
                  </a:schemeClr>
                </a:solidFill>
              </a:rPr>
            </a:br>
            <a:endParaRPr lang="bg-BG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zigZag">
            <a:fgClr>
              <a:srgbClr val="92D05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Биохумусът представлява напълно органична жива тор, която се получава при отглеждането на червени калифорнийски червеи и не съдържа вредни вещества, патогенни организми или плевелни семена. Той е богат на полезни микроорганизми, ензими, витамини, аминокиселини и е приложим във всички области на растениевъдството на земята</a:t>
            </a:r>
            <a:r>
              <a:rPr lang="ru-RU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endParaRPr lang="bg-BG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4365104"/>
            <a:ext cx="2170584" cy="1761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71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32">
        <p15:prstTrans prst="pageCurlDouble"/>
      </p:transition>
    </mc:Choice>
    <mc:Fallback xmlns="">
      <p:transition spd="slow" advTm="13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bg-BG" i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Видове биохумус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zigZag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bg-BG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Биотор</a:t>
            </a:r>
            <a:r>
              <a:rPr lang="bg-BG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течен </a:t>
            </a:r>
            <a:r>
              <a:rPr lang="bg-BG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концетрат</a:t>
            </a:r>
            <a:endParaRPr lang="bg-BG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bg-BG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bg-BG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Биотор</a:t>
            </a:r>
            <a:r>
              <a:rPr lang="bg-BG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гранулирана</a:t>
            </a:r>
          </a:p>
          <a:p>
            <a:endParaRPr lang="bg-BG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bg-BG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Рафинирана </a:t>
            </a:r>
            <a:r>
              <a:rPr lang="bg-BG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биотор</a:t>
            </a:r>
            <a:r>
              <a:rPr lang="bg-BG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(пресята)</a:t>
            </a:r>
          </a:p>
          <a:p>
            <a:endParaRPr lang="bg-BG" dirty="0">
              <a:solidFill>
                <a:srgbClr val="002060"/>
              </a:solidFill>
            </a:endParaRPr>
          </a:p>
          <a:p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41" y="4731944"/>
            <a:ext cx="1821067" cy="139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23" y="1595443"/>
            <a:ext cx="1852077" cy="163426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23" y="3191103"/>
            <a:ext cx="1866885" cy="1540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7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630">
        <p15:prstTrans prst="pageCurlDouble"/>
      </p:transition>
    </mc:Choice>
    <mc:Fallback xmlns="">
      <p:transition spd="slow" advTm="10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bg-BG" i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Ползи от биохумуса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68" y="1268760"/>
            <a:ext cx="8229600" cy="4525963"/>
          </a:xfrm>
          <a:pattFill prst="zigZag">
            <a:fgClr>
              <a:srgbClr val="92D050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подобрява и укрепва функционирането на почвата като самостоятелна и самообновяваща се жива биосистема</a:t>
            </a:r>
          </a:p>
          <a:p>
            <a:r>
              <a:rPr lang="ru-RU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прави </a:t>
            </a:r>
            <a:r>
              <a:rPr lang="ru-RU" sz="1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urier New" panose="02070309020205020404" pitchFamily="49" charset="0"/>
              </a:rPr>
              <a:t>строежа</a:t>
            </a:r>
            <a:r>
              <a:rPr lang="ru-RU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 и по-рохкав – така тя се обработва по-лесно и не се напуква силно при суша</a:t>
            </a:r>
            <a:r>
              <a:rPr lang="en-US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endParaRPr lang="ru-RU" sz="1800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r>
              <a:rPr lang="ru-RU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увеличава плодородието на почвата – оптимизира количеството на задържаните влага, топлина и въздух и минимизира ветровата и водна ерозия</a:t>
            </a:r>
            <a:r>
              <a:rPr lang="en-US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endParaRPr lang="ru-RU" sz="1800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r>
              <a:rPr lang="ru-RU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освобождава бавно хранителни вещества – те остават в почвата до 5 години и няма опасност от пренаторяване</a:t>
            </a:r>
          </a:p>
          <a:p>
            <a:r>
              <a:rPr lang="ru-RU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увеличава усвояемостта на полезните вещества от растенията</a:t>
            </a:r>
            <a:r>
              <a:rPr lang="en-US" sz="18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endParaRPr lang="ru-RU" sz="1800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ru-RU" sz="1800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pPr marL="68580" indent="0">
              <a:buNone/>
            </a:pPr>
            <a:br>
              <a:rPr lang="ru-RU" sz="1800" dirty="0"/>
            </a:br>
            <a:endParaRPr lang="bg-BG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92" y="4365104"/>
            <a:ext cx="3610744" cy="1429619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pic>
        <p:nvPicPr>
          <p:cNvPr id="10" name="10-minutes-of-peaceful-forest-sounds-for-meditat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38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98">
        <p15:prstTrans prst="pageCurlDouble"/>
      </p:transition>
    </mc:Choice>
    <mc:Fallback xmlns="">
      <p:transition spd="slow" advTm="23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15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bg-BG" i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Приложение</a:t>
            </a:r>
            <a:r>
              <a:rPr lang="bg-BG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 биохумуса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zigZag">
            <a:fgClr>
              <a:srgbClr val="92D05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20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за основно наторяване на почвата (пролет/есен)</a:t>
            </a:r>
          </a:p>
          <a:p>
            <a:r>
              <a:rPr lang="ru-RU" sz="20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за подготовка на посадителен материал и разсад (зеленчуци, плодни дръвчета, лозя, храсти, тревни площи, саксийни цветя)</a:t>
            </a:r>
          </a:p>
          <a:p>
            <a:r>
              <a:rPr lang="ru-RU" sz="20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преди и по време на сеитба, като субстрат за вкореняване на резници</a:t>
            </a:r>
            <a:r>
              <a:rPr lang="en-US" sz="20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за подхранване през вегетационния период и рекултивация на земята</a:t>
            </a:r>
            <a:r>
              <a:rPr lang="en-US" sz="2000" i="1" dirty="0">
                <a:solidFill>
                  <a:srgbClr val="002060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Courier New" panose="02070309020205020404" pitchFamily="49" charset="0"/>
              <a:ea typeface="Cambria" panose="02040503050406030204" pitchFamily="18" charset="0"/>
              <a:cs typeface="Courier New" panose="02070309020205020404" pitchFamily="49" charset="0"/>
            </a:endParaRPr>
          </a:p>
          <a:p>
            <a:pPr marL="68580" indent="0">
              <a:buNone/>
            </a:pPr>
            <a:endParaRPr lang="ru-RU" sz="1600" dirty="0"/>
          </a:p>
          <a:p>
            <a:pPr marL="68580" indent="0">
              <a:buNone/>
            </a:pPr>
            <a:endParaRPr lang="bg-BG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3"/>
            <a:ext cx="3459654" cy="2057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69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663">
        <p15:prstTrans prst="pageCurlDouble"/>
      </p:transition>
    </mc:Choice>
    <mc:Fallback xmlns="">
      <p:transition spd="slow" advTm="14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bg-BG" i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Сертификати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44" y="1340768"/>
            <a:ext cx="5904656" cy="4919062"/>
          </a:xfrm>
          <a:prstGeom prst="rect">
            <a:avLst/>
          </a:prstGeom>
          <a:pattFill prst="pct5">
            <a:fgClr>
              <a:srgbClr val="FFFFFF">
                <a:shade val="85000"/>
              </a:srgbClr>
            </a:fgClr>
            <a:bgClr>
              <a:schemeClr val="bg1"/>
            </a:bgClr>
          </a:pattFill>
          <a:ln w="190500" cap="rnd">
            <a:solidFill>
              <a:srgbClr val="FFFFFF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bevelB w="114300" prst="hardEdge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79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78">
        <p15:prstTrans prst="pageCurlDouble"/>
      </p:transition>
    </mc:Choice>
    <mc:Fallback xmlns="">
      <p:transition spd="slow" advTm="6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Телефони за контакт: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bg-BG" dirty="0"/>
          </a:p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1 - 0898522622 Илко Илиев</a:t>
            </a:r>
          </a:p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2 - 0892202440 Мартин Илиев</a:t>
            </a:r>
          </a:p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3 - 0894745060 Димитър Илиев</a:t>
            </a:r>
          </a:p>
          <a:p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bg-BG" sz="4400" dirty="0">
                <a:solidFill>
                  <a:schemeClr val="accent2">
                    <a:lumMod val="75000"/>
                  </a:schemeClr>
                </a:solidFill>
              </a:rPr>
              <a:t>            Заповядайте при нас</a:t>
            </a:r>
            <a:r>
              <a:rPr lang="bg-BG" dirty="0"/>
              <a:t>.</a:t>
            </a:r>
          </a:p>
          <a:p>
            <a:pPr marL="0" indent="0" algn="just">
              <a:buNone/>
            </a:pPr>
            <a:r>
              <a:rPr lang="bg-BG" dirty="0"/>
              <a:t>                                                             </a:t>
            </a:r>
          </a:p>
          <a:p>
            <a:pPr marL="0" indent="0" algn="just">
              <a:buNone/>
            </a:pPr>
            <a:r>
              <a:rPr lang="bg-BG" dirty="0"/>
              <a:t>                                                             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85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34">
        <p15:prstTrans prst="pageCurlDouble"/>
      </p:transition>
    </mc:Choice>
    <mc:Fallback xmlns="">
      <p:transition spd="slow" advTm="8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256</Words>
  <Application>Microsoft Office PowerPoint</Application>
  <PresentationFormat>On-screen Show (4:3)</PresentationFormat>
  <Paragraphs>42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</vt:lpstr>
      <vt:lpstr>Cambria Math</vt:lpstr>
      <vt:lpstr>Courier New</vt:lpstr>
      <vt:lpstr>Wingdings</vt:lpstr>
      <vt:lpstr>Office Theme</vt:lpstr>
      <vt:lpstr>PowerPoint Presentation</vt:lpstr>
      <vt:lpstr>Съдържание</vt:lpstr>
      <vt:lpstr>Какво е биохумус? </vt:lpstr>
      <vt:lpstr>Видове биохумус</vt:lpstr>
      <vt:lpstr>Ползи от биохумуса</vt:lpstr>
      <vt:lpstr>Приложение на биохумуса</vt:lpstr>
      <vt:lpstr>Сертификати</vt:lpstr>
      <vt:lpstr>Телефони за контакт: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</dc:creator>
  <cp:lastModifiedBy>Silvia Kabaivanova</cp:lastModifiedBy>
  <cp:revision>37</cp:revision>
  <dcterms:created xsi:type="dcterms:W3CDTF">2022-02-02T16:05:29Z</dcterms:created>
  <dcterms:modified xsi:type="dcterms:W3CDTF">2022-03-18T18:13:04Z</dcterms:modified>
</cp:coreProperties>
</file>